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0" r:id="rId3"/>
    <p:sldId id="257" r:id="rId4"/>
    <p:sldId id="259" r:id="rId5"/>
    <p:sldId id="268" r:id="rId6"/>
    <p:sldId id="274" r:id="rId7"/>
    <p:sldId id="272" r:id="rId8"/>
    <p:sldId id="271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" pitchFamily="2" charset="0"/>
      <p:regular r:id="rId15"/>
      <p:bold r:id="rId16"/>
    </p:embeddedFont>
    <p:embeddedFont>
      <p:font typeface="Encode Sans Semi Condensed" panose="020B0604020202020204" charset="0"/>
      <p:regular r:id="rId17"/>
      <p:bold r:id="rId18"/>
    </p:embeddedFont>
    <p:embeddedFont>
      <p:font typeface="Inter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472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5b0b5a4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5b0b5a4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77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556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6F6F6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33395" t="2156" r="8549"/>
          <a:stretch/>
        </p:blipFill>
        <p:spPr>
          <a:xfrm>
            <a:off x="9144000" y="-28575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1028700"/>
            <a:ext cx="2472068" cy="247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3413873" y="4007124"/>
            <a:ext cx="11460150" cy="1522609"/>
            <a:chOff x="0" y="-57150"/>
            <a:chExt cx="15280200" cy="2030145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987795"/>
              <a:ext cx="15280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800" b="1" dirty="0">
                  <a:solidFill>
                    <a:srgbClr val="171717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   Software solution for student houses</a:t>
              </a:r>
              <a:endParaRPr dirty="0">
                <a:solidFill>
                  <a:srgbClr val="171717"/>
                </a:solidFill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3165747" y="-57150"/>
              <a:ext cx="894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F43AD"/>
                  </a:solidFill>
                  <a:latin typeface="Inter"/>
                  <a:ea typeface="Inter"/>
                  <a:cs typeface="Inter"/>
                  <a:sym typeface="Inter"/>
                </a:rPr>
                <a:t>2022</a:t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28700" y="8410148"/>
            <a:ext cx="81153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Inter"/>
                <a:ea typeface="Inter"/>
                <a:cs typeface="Inter"/>
                <a:sym typeface="Inter"/>
              </a:rPr>
              <a:t>Project made by : </a:t>
            </a:r>
            <a:r>
              <a:rPr lang="en-US" sz="3200" b="1" dirty="0" err="1">
                <a:latin typeface="Inter"/>
                <a:ea typeface="Inter"/>
                <a:cs typeface="Inter"/>
                <a:sym typeface="Inter"/>
              </a:rPr>
              <a:t>Andrei,Radu</a:t>
            </a:r>
            <a:r>
              <a:rPr lang="en-US" sz="3200" b="1" dirty="0">
                <a:latin typeface="Inter"/>
                <a:ea typeface="Inter"/>
                <a:cs typeface="Inter"/>
                <a:sym typeface="Inter"/>
              </a:rPr>
              <a:t> &amp; Bogdan</a:t>
            </a:r>
            <a:endParaRPr sz="3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654192" y="2023810"/>
            <a:ext cx="5047870" cy="35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EEECF0-35BD-9EC7-91F8-B02C1DEA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04" name="Google Shape;104;p14"/>
          <p:cNvSpPr txBox="1"/>
          <p:nvPr/>
        </p:nvSpPr>
        <p:spPr>
          <a:xfrm>
            <a:off x="5440653" y="4438594"/>
            <a:ext cx="69175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bg1"/>
                </a:solidFill>
                <a:latin typeface="Dosis"/>
                <a:ea typeface="Dosis"/>
                <a:cs typeface="Dosis"/>
                <a:sym typeface="Dosis"/>
              </a:rPr>
              <a:t>BackStory</a:t>
            </a:r>
            <a:endParaRPr sz="8000" b="1" dirty="0">
              <a:solidFill>
                <a:schemeClr val="bg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222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638364" y="5084925"/>
            <a:ext cx="490964" cy="149641"/>
            <a:chOff x="0" y="143228"/>
            <a:chExt cx="654618" cy="199522"/>
          </a:xfrm>
        </p:grpSpPr>
        <p:sp>
          <p:nvSpPr>
            <p:cNvPr id="96" name="Google Shape;96;p14"/>
            <p:cNvSpPr/>
            <p:nvPr/>
          </p:nvSpPr>
          <p:spPr>
            <a:xfrm>
              <a:off x="0" y="303558"/>
              <a:ext cx="452486" cy="39192"/>
            </a:xfrm>
            <a:custGeom>
              <a:avLst/>
              <a:gdLst/>
              <a:ahLst/>
              <a:cxnLst/>
              <a:rect l="l" t="t" r="r" b="b"/>
              <a:pathLst>
                <a:path w="806450" h="69850" extrusionOk="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" name="Google Shape;97;p14"/>
            <p:cNvSpPr/>
            <p:nvPr/>
          </p:nvSpPr>
          <p:spPr>
            <a:xfrm>
              <a:off x="8877" y="143228"/>
              <a:ext cx="645741" cy="39192"/>
            </a:xfrm>
            <a:custGeom>
              <a:avLst/>
              <a:gdLst/>
              <a:ahLst/>
              <a:cxnLst/>
              <a:rect l="l" t="t" r="r" b="b"/>
              <a:pathLst>
                <a:path w="1150881" h="69850" extrusionOk="0">
                  <a:moveTo>
                    <a:pt x="86005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150881" y="69850"/>
                  </a:lnTo>
                  <a:lnTo>
                    <a:pt x="1150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98" name="Google Shape;98;p14"/>
          <p:cNvSpPr/>
          <p:nvPr/>
        </p:nvSpPr>
        <p:spPr>
          <a:xfrm>
            <a:off x="8013218" y="6813748"/>
            <a:ext cx="1130782" cy="2533369"/>
          </a:xfrm>
          <a:custGeom>
            <a:avLst/>
            <a:gdLst/>
            <a:ahLst/>
            <a:cxnLst/>
            <a:rect l="l" t="t" r="r" b="b"/>
            <a:pathLst>
              <a:path w="439165" h="983892" extrusionOk="0">
                <a:moveTo>
                  <a:pt x="0" y="0"/>
                </a:moveTo>
                <a:lnTo>
                  <a:pt x="439165" y="0"/>
                </a:lnTo>
                <a:lnTo>
                  <a:pt x="439165" y="983892"/>
                </a:lnTo>
                <a:lnTo>
                  <a:pt x="0" y="983892"/>
                </a:lnTo>
                <a:close/>
              </a:path>
            </a:pathLst>
          </a:custGeom>
          <a:solidFill>
            <a:srgbClr val="0F43AD"/>
          </a:solid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8257787" y="8395796"/>
            <a:ext cx="641644" cy="237589"/>
          </a:xfrm>
          <a:custGeom>
            <a:avLst/>
            <a:gdLst/>
            <a:ahLst/>
            <a:cxnLst/>
            <a:rect l="l" t="t" r="r" b="b"/>
            <a:pathLst>
              <a:path w="1173000" h="434340" extrusionOk="0">
                <a:moveTo>
                  <a:pt x="1155220" y="187960"/>
                </a:moveTo>
                <a:lnTo>
                  <a:pt x="893600" y="11430"/>
                </a:lnTo>
                <a:cubicBezTo>
                  <a:pt x="875820" y="0"/>
                  <a:pt x="852960" y="3810"/>
                  <a:pt x="840260" y="21590"/>
                </a:cubicBezTo>
                <a:cubicBezTo>
                  <a:pt x="828830" y="39370"/>
                  <a:pt x="832640" y="62230"/>
                  <a:pt x="850420" y="74930"/>
                </a:cubicBezTo>
                <a:lnTo>
                  <a:pt x="100917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009170" y="257810"/>
                </a:lnTo>
                <a:lnTo>
                  <a:pt x="850420" y="364490"/>
                </a:lnTo>
                <a:cubicBezTo>
                  <a:pt x="832640" y="375920"/>
                  <a:pt x="828830" y="400050"/>
                  <a:pt x="840260" y="417830"/>
                </a:cubicBezTo>
                <a:cubicBezTo>
                  <a:pt x="847880" y="429260"/>
                  <a:pt x="859310" y="434340"/>
                  <a:pt x="872010" y="434340"/>
                </a:cubicBezTo>
                <a:cubicBezTo>
                  <a:pt x="879630" y="434340"/>
                  <a:pt x="887250" y="431800"/>
                  <a:pt x="893600" y="427990"/>
                </a:cubicBezTo>
                <a:lnTo>
                  <a:pt x="1156490" y="251460"/>
                </a:lnTo>
                <a:cubicBezTo>
                  <a:pt x="1166650" y="243840"/>
                  <a:pt x="1173000" y="232410"/>
                  <a:pt x="1173000" y="219710"/>
                </a:cubicBezTo>
                <a:cubicBezTo>
                  <a:pt x="1173000" y="207010"/>
                  <a:pt x="1166650" y="195580"/>
                  <a:pt x="115522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l="10247" r="10255"/>
          <a:stretch/>
        </p:blipFill>
        <p:spPr>
          <a:xfrm>
            <a:off x="0" y="2727511"/>
            <a:ext cx="7895721" cy="6619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899431" y="3040753"/>
            <a:ext cx="9391849" cy="236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64"/>
              <a:buChar char="●"/>
            </a:pPr>
            <a:r>
              <a:rPr lang="en-US" sz="3000" dirty="0">
                <a:latin typeface="Inter" panose="020B0604020202020204" charset="0"/>
                <a:ea typeface="Inter" panose="020B0604020202020204" charset="0"/>
              </a:rPr>
              <a:t>A windows form application divided in two parts</a:t>
            </a:r>
            <a:endParaRPr sz="3000" dirty="0"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64"/>
              <a:buChar char="●"/>
            </a:pPr>
            <a:r>
              <a:rPr lang="en-US" sz="30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Admin/Student accounts</a:t>
            </a:r>
            <a:endParaRPr sz="30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4"/>
              <a:buChar char="●"/>
            </a:pPr>
            <a:r>
              <a:rPr lang="en-US" sz="30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Software solution</a:t>
            </a:r>
            <a:endParaRPr sz="30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64" dirty="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417107" y="976603"/>
            <a:ext cx="4323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i="0" u="none" strike="noStrike" cap="none" dirty="0">
                <a:solidFill>
                  <a:srgbClr val="090088"/>
                </a:solidFill>
                <a:latin typeface="Dosis"/>
                <a:ea typeface="Dosis"/>
                <a:cs typeface="Dosis"/>
                <a:sym typeface="Dosis"/>
              </a:rPr>
              <a:t>Introduction</a:t>
            </a:r>
            <a:endParaRPr dirty="0">
              <a:solidFill>
                <a:srgbClr val="09008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5621250" y="4189199"/>
            <a:ext cx="7045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App functionalities For students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5080050" y="4189200"/>
            <a:ext cx="812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App functionalities 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For Admin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ature&#10;&#10;Description automatically generated">
            <a:extLst>
              <a:ext uri="{FF2B5EF4-FFF2-40B4-BE49-F238E27FC236}">
                <a16:creationId xmlns:a16="http://schemas.microsoft.com/office/drawing/2014/main" id="{ED21FBD6-D9A2-B8C8-5F90-FE0C085D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2" name="Google Shape;102;p14"/>
          <p:cNvSpPr txBox="1"/>
          <p:nvPr/>
        </p:nvSpPr>
        <p:spPr>
          <a:xfrm>
            <a:off x="3561862" y="2729297"/>
            <a:ext cx="9391849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64" dirty="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737931" y="892435"/>
            <a:ext cx="4323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Reflection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B453C061-97F6-4392-BAEE-9467E04F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182" y="2729297"/>
            <a:ext cx="1645104" cy="1645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09952-4D8A-4E4F-2CC2-8B961D5A1176}"/>
              </a:ext>
            </a:extLst>
          </p:cNvPr>
          <p:cNvSpPr txBox="1"/>
          <p:nvPr/>
        </p:nvSpPr>
        <p:spPr>
          <a:xfrm>
            <a:off x="4122057" y="3281191"/>
            <a:ext cx="5545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Working</a:t>
            </a:r>
            <a:r>
              <a:rPr lang="en-US" sz="4400" b="1" dirty="0"/>
              <a:t> in a group</a:t>
            </a:r>
            <a:endParaRPr lang="en-GB" sz="4400" b="1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E9FE35BC-A6BD-2392-FBA8-713B02ED1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82" y="5143500"/>
            <a:ext cx="1645104" cy="1645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317EF4-3AA4-0DEF-43CA-D71D4A9E1362}"/>
              </a:ext>
            </a:extLst>
          </p:cNvPr>
          <p:cNvSpPr txBox="1"/>
          <p:nvPr/>
        </p:nvSpPr>
        <p:spPr>
          <a:xfrm>
            <a:off x="4122057" y="5556001"/>
            <a:ext cx="905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Learning new concepts (OOP)</a:t>
            </a:r>
            <a:endParaRPr lang="en-GB" sz="4400" b="1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1E855BDF-A7C8-027D-6CFD-0D4D91222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52" y="7319539"/>
            <a:ext cx="1972163" cy="1972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DB25D-7623-D863-6B22-6BB01C7C0F38}"/>
              </a:ext>
            </a:extLst>
          </p:cNvPr>
          <p:cNvSpPr txBox="1"/>
          <p:nvPr/>
        </p:nvSpPr>
        <p:spPr>
          <a:xfrm>
            <a:off x="4009815" y="7920899"/>
            <a:ext cx="5905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Coding &amp; Debugging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6000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C97A-FD74-0875-AEA1-9A16AA19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B1870-C18B-F629-15A5-D3F382C09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9CD1D37-BCF1-52E9-795C-2734CC20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353C-87BD-2E20-D893-EFC82EAB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A1C2-328D-6FEF-A375-E53E8C5B9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DD83CE9-31F1-6034-BEE1-A582F8AE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54</Words>
  <Application>Microsoft Office PowerPoint</Application>
  <PresentationFormat>Custom</PresentationFormat>
  <Paragraphs>15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Dosis</vt:lpstr>
      <vt:lpstr>Inter</vt:lpstr>
      <vt:lpstr>Calibri</vt:lpstr>
      <vt:lpstr>Encode Sans Semi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Radu Popescu</cp:lastModifiedBy>
  <cp:revision>4</cp:revision>
  <dcterms:modified xsi:type="dcterms:W3CDTF">2022-06-22T19:27:39Z</dcterms:modified>
</cp:coreProperties>
</file>